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28" r:id="rId2"/>
  </p:sldIdLst>
  <p:sldSz cx="9144000" cy="6858000" type="screen4x3"/>
  <p:notesSz cx="6669088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0000"/>
    <a:srgbClr val="000000"/>
    <a:srgbClr val="A1DE82"/>
    <a:srgbClr val="734E82"/>
    <a:srgbClr val="4A2D93"/>
    <a:srgbClr val="764888"/>
    <a:srgbClr val="6B6755"/>
    <a:srgbClr val="603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88" autoAdjust="0"/>
  </p:normalViewPr>
  <p:slideViewPr>
    <p:cSldViewPr>
      <p:cViewPr>
        <p:scale>
          <a:sx n="100" d="100"/>
          <a:sy n="100" d="100"/>
        </p:scale>
        <p:origin x="-19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777608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ea typeface="宋体" charset="-122"/>
              </a:defRPr>
            </a:lvl1pPr>
          </a:lstStyle>
          <a:p>
            <a:pPr>
              <a:defRPr/>
            </a:pPr>
            <a:fld id="{3F6EE1D8-468E-49D1-96F7-F7152A61A4C0}" type="datetimeFigureOut">
              <a:rPr lang="zh-CN" altLang="en-US"/>
              <a:pPr>
                <a:defRPr/>
              </a:pPr>
              <a:t>2013/11/7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777608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ea typeface="宋体" charset="-122"/>
              </a:defRPr>
            </a:lvl1pPr>
          </a:lstStyle>
          <a:p>
            <a:pPr>
              <a:defRPr/>
            </a:pPr>
            <a:fld id="{6438CA24-9BB9-4BB8-B1C1-9EC91BF65F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3566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777608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ea typeface="宋体" charset="-122"/>
              </a:defRPr>
            </a:lvl1pPr>
          </a:lstStyle>
          <a:p>
            <a:pPr>
              <a:defRPr/>
            </a:pPr>
            <a:fld id="{DA6AA865-7107-456B-8089-7C2F3445BB59}" type="datetimeFigureOut">
              <a:rPr lang="zh-CN" altLang="en-US"/>
              <a:pPr>
                <a:defRPr/>
              </a:pPr>
              <a:t>2013/11/7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777608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ea typeface="宋体" charset="-122"/>
              </a:defRPr>
            </a:lvl1pPr>
          </a:lstStyle>
          <a:p>
            <a:pPr>
              <a:defRPr/>
            </a:pPr>
            <a:fld id="{E7A8D472-A773-4580-9D27-8A022B3D09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1543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>
            <a:grpSpLocks/>
          </p:cNvGrpSpPr>
          <p:nvPr userDrawn="1"/>
        </p:nvGrpSpPr>
        <p:grpSpPr bwMode="auto">
          <a:xfrm>
            <a:off x="-36513" y="5732463"/>
            <a:ext cx="9191626" cy="1141412"/>
            <a:chOff x="-36512" y="5733256"/>
            <a:chExt cx="9191022" cy="1140510"/>
          </a:xfrm>
        </p:grpSpPr>
        <p:sp>
          <p:nvSpPr>
            <p:cNvPr id="5" name="任意多边形 4"/>
            <p:cNvSpPr/>
            <p:nvPr userDrawn="1"/>
          </p:nvSpPr>
          <p:spPr>
            <a:xfrm>
              <a:off x="-36512" y="5733256"/>
              <a:ext cx="9186259" cy="996162"/>
            </a:xfrm>
            <a:custGeom>
              <a:avLst/>
              <a:gdLst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6041" h="1093076">
                  <a:moveTo>
                    <a:pt x="31531" y="52551"/>
                  </a:moveTo>
                  <a:cubicBezTo>
                    <a:pt x="5465379" y="1470925"/>
                    <a:pt x="3436882" y="1362193"/>
                    <a:pt x="9175531" y="0"/>
                  </a:cubicBezTo>
                  <a:lnTo>
                    <a:pt x="9186041" y="1082565"/>
                  </a:lnTo>
                  <a:lnTo>
                    <a:pt x="0" y="1093076"/>
                  </a:lnTo>
                  <a:cubicBezTo>
                    <a:pt x="10510" y="746234"/>
                    <a:pt x="10510" y="630620"/>
                    <a:pt x="31531" y="5255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100000">
                  <a:srgbClr val="FFC000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" name="任意多边形 5"/>
            <p:cNvSpPr/>
            <p:nvPr userDrawn="1"/>
          </p:nvSpPr>
          <p:spPr>
            <a:xfrm>
              <a:off x="-31749" y="5877604"/>
              <a:ext cx="9186259" cy="996162"/>
            </a:xfrm>
            <a:custGeom>
              <a:avLst/>
              <a:gdLst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  <a:gd name="connsiteX0" fmla="*/ 31531 w 9186041"/>
                <a:gd name="connsiteY0" fmla="*/ 52551 h 1093076"/>
                <a:gd name="connsiteX1" fmla="*/ 9175531 w 9186041"/>
                <a:gd name="connsiteY1" fmla="*/ 0 h 1093076"/>
                <a:gd name="connsiteX2" fmla="*/ 9186041 w 9186041"/>
                <a:gd name="connsiteY2" fmla="*/ 1082565 h 1093076"/>
                <a:gd name="connsiteX3" fmla="*/ 0 w 9186041"/>
                <a:gd name="connsiteY3" fmla="*/ 1093076 h 1093076"/>
                <a:gd name="connsiteX4" fmla="*/ 31531 w 9186041"/>
                <a:gd name="connsiteY4" fmla="*/ 52551 h 1093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6041" h="1093076">
                  <a:moveTo>
                    <a:pt x="31531" y="52551"/>
                  </a:moveTo>
                  <a:cubicBezTo>
                    <a:pt x="5454868" y="1228816"/>
                    <a:pt x="3363310" y="1189257"/>
                    <a:pt x="9175531" y="0"/>
                  </a:cubicBezTo>
                  <a:lnTo>
                    <a:pt x="9186041" y="1082565"/>
                  </a:lnTo>
                  <a:lnTo>
                    <a:pt x="0" y="1093076"/>
                  </a:lnTo>
                  <a:cubicBezTo>
                    <a:pt x="10510" y="746234"/>
                    <a:pt x="10510" y="630620"/>
                    <a:pt x="31531" y="52551"/>
                  </a:cubicBezTo>
                  <a:close/>
                </a:path>
              </a:pathLst>
            </a:custGeom>
            <a:blipFill>
              <a:blip r:embed="rId2" cstate="print">
                <a:extLst/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pic>
        <p:nvPicPr>
          <p:cNvPr id="7" name="图片 10" descr="福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-1588"/>
            <a:ext cx="1695450" cy="1701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11" descr="福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0"/>
            <a:ext cx="169545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Documents and Settings\wangwenke\桌面\图片3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578475"/>
            <a:ext cx="2157412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 descr="C:\Documents and Settings\wangwenke\桌面\未标题-2.pn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88" y="65088"/>
            <a:ext cx="34671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480717"/>
            <a:ext cx="7772400" cy="769441"/>
          </a:xfrm>
        </p:spPr>
        <p:txBody>
          <a:bodyPr/>
          <a:lstStyle>
            <a:lvl1pPr>
              <a:defRPr sz="44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847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DC286-DEF0-4B17-97DD-1332A96230C9}" type="datetimeFigureOut">
              <a:rPr lang="zh-CN" altLang="en-US"/>
              <a:pPr>
                <a:defRPr/>
              </a:pPr>
              <a:t>2013/11/7</a:t>
            </a:fld>
            <a:endParaRPr lang="zh-CN" altLang="en-US" dirty="0"/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0C820-AF40-4FA1-A128-5B106A29515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20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4" y="0"/>
            <a:ext cx="9141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7074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7D2E2-F5BC-4449-BD52-136334541094}" type="datetimeFigureOut">
              <a:rPr lang="zh-CN" altLang="en-US"/>
              <a:pPr>
                <a:defRPr/>
              </a:pPr>
              <a:t>2013/11/7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2CF9-2A7F-47F8-9CE4-805E52D35D8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57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822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8A2F23C-E767-41F5-99F5-0B38B4CDE988}" type="datetimeFigureOut">
              <a:rPr lang="zh-CN" altLang="en-US"/>
              <a:pPr>
                <a:defRPr/>
              </a:pPr>
              <a:t>2013/11/7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347B76A-6B77-4E78-984C-DD02833564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53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ZT_2">
      <a:dk1>
        <a:srgbClr val="23387D"/>
      </a:dk1>
      <a:lt1>
        <a:srgbClr val="FFFFFF"/>
      </a:lt1>
      <a:dk2>
        <a:srgbClr val="1A3D97"/>
      </a:dk2>
      <a:lt2>
        <a:srgbClr val="DDDDDD"/>
      </a:lt2>
      <a:accent1>
        <a:srgbClr val="4972BB"/>
      </a:accent1>
      <a:accent2>
        <a:srgbClr val="6A99D8"/>
      </a:accent2>
      <a:accent3>
        <a:srgbClr val="FFFFFF"/>
      </a:accent3>
      <a:accent4>
        <a:srgbClr val="1C2E6A"/>
      </a:accent4>
      <a:accent5>
        <a:srgbClr val="B1BCDA"/>
      </a:accent5>
      <a:accent6>
        <a:srgbClr val="5F8AC4"/>
      </a:accent6>
      <a:hlink>
        <a:srgbClr val="96B1E6"/>
      </a:hlink>
      <a:folHlink>
        <a:srgbClr val="99C25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12123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Company>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王文珂</dc:creator>
  <cp:lastModifiedBy>杨吉</cp:lastModifiedBy>
  <cp:revision>718</cp:revision>
  <cp:lastPrinted>2013-10-12T08:29:35Z</cp:lastPrinted>
  <dcterms:created xsi:type="dcterms:W3CDTF">2011-12-29T02:06:05Z</dcterms:created>
  <dcterms:modified xsi:type="dcterms:W3CDTF">2013-11-07T06:58:12Z</dcterms:modified>
</cp:coreProperties>
</file>